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64" r:id="rId4"/>
    <p:sldId id="26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998"/>
    <a:srgbClr val="FFD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0"/>
    <p:restoredTop sz="94751"/>
  </p:normalViewPr>
  <p:slideViewPr>
    <p:cSldViewPr snapToGrid="0">
      <p:cViewPr varScale="1">
        <p:scale>
          <a:sx n="101" d="100"/>
          <a:sy n="101" d="100"/>
        </p:scale>
        <p:origin x="7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721E3-2175-2443-8FD0-0DD2A97F4789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B34D2-CEDF-0242-9FD7-9E181E175E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0667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B34D2-CEDF-0242-9FD7-9E181E175E6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5093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296CE-EDC0-D72D-53C7-D46A2C0E3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E582DA-3F6F-3504-92E4-DDA7972F7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2038FC-0542-E8B6-D284-612102E23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A10530-FA92-4FE0-975E-D6B0228AF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3B34D2-CEDF-0242-9FD7-9E181E175E6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817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1CDDD66-206B-485F-EAE3-09ECA981B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12461" y="221855"/>
            <a:ext cx="714077" cy="81077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D7F873C-7AA7-E9A3-CC57-9FD8E5F3F9A9}"/>
              </a:ext>
            </a:extLst>
          </p:cNvPr>
          <p:cNvSpPr txBox="1"/>
          <p:nvPr userDrawn="1"/>
        </p:nvSpPr>
        <p:spPr>
          <a:xfrm>
            <a:off x="1614055" y="6307405"/>
            <a:ext cx="8963890" cy="42459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fr-FR" sz="800" b="1" dirty="0">
                <a:latin typeface="Arial" panose="020B0604020202020204" pitchFamily="34" charset="0"/>
                <a:cs typeface="Arial" panose="020B0604020202020204" pitchFamily="34" charset="0"/>
              </a:rPr>
              <a:t>Titre de l’article / </a:t>
            </a:r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Prénom et nom Auteurs – Co-auteurs</a:t>
            </a:r>
          </a:p>
          <a:p>
            <a:pPr algn="ctr"/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fr-FR" sz="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 congrès de la SELF – Nantes – Septembre 2026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A708B7-F017-1246-106B-BFC82787E03B}"/>
              </a:ext>
            </a:extLst>
          </p:cNvPr>
          <p:cNvSpPr/>
          <p:nvPr userDrawn="1"/>
        </p:nvSpPr>
        <p:spPr>
          <a:xfrm>
            <a:off x="166634" y="6297365"/>
            <a:ext cx="1249571" cy="434638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Taille max logo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AE3528-A3B8-9F07-67B3-54F3BCE96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57374" y="342749"/>
            <a:ext cx="8608219" cy="585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BA4A1E-16ED-33E4-43CD-3D54AA05E5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4370" y="125998"/>
            <a:ext cx="1056716" cy="107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85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95434B-C86E-2009-009D-81ECE9A03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370DC6-EA77-3429-3F5E-EECAD350B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B3D744-AE8F-BE9E-488E-D3598311A1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B2E948-1DF7-0282-5288-CC695F06D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A8E3B6-C39B-B125-A244-9E338F44E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5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D0187D-0DA1-F99C-0CB3-A42F6FB41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93C287-4D9E-0C73-DF22-13FB679FE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42583C-9983-717C-AB29-9FF1A23FE0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13EFC2-F130-63CE-0782-76394F03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3EDE67-8C89-D593-B489-F84A1783F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206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43CA6-530C-14EF-84B7-EC168B8F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5AB257-D5F9-CB5B-4A22-CDCCEF67C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F4473F-4A6F-95D1-E272-536448541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1A30CE-BC6B-2336-2B41-4E31BDB442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02B53B-E279-F0C3-1E92-C964E7AC2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58C57D-F3F6-99E4-A359-382CAB268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526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5A9904-A8DD-BDB8-2632-A9FC765EB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06549A-6C6E-E135-7B69-3439F17CB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3CED06-9DD6-4630-8FA3-73B3F1280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CE0A87F-31EE-C226-0118-96539C2CB0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1B23299-9726-E8FE-2026-D7E7F90B31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36D71B-5BA3-B75D-7771-2B851011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4D6DE6D-9003-C76A-E5D3-E270B0BF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FF6CD5B-2F85-08DF-31C9-82CA74BE3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16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D09C69-D920-A9E6-CD90-24711E85C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8F0E36-C611-97C4-A9B6-84192FD98E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667494-8146-6614-8E58-E5E2FD8F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48EAB1-4976-47F9-B021-D43D5525D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70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69EA584-FE24-E215-B72E-3DE57EE3BE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B74C5C-4A4D-7305-209F-B38B5738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6373CB-BA1B-4EB6-E64A-FED9A1CA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70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CFDD6F-AE32-FB25-2782-9BE005CD5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4B6A07-2801-C17A-2AEE-8F005C032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3EFFF7-3755-5A1A-72E1-E27CCA21D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14261E-8634-B191-DE36-976CBBC0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BDD6D4-D8BE-6E2C-BD1D-A62F4979E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599B3C-2DFD-0E81-CDD9-0DAE89F97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7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DC4FE5-48B5-C664-25C9-556457639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018B4E6-3311-EDCE-C341-A62254E682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4E13F7-B656-AC75-EAB1-ACF7C5DB5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0A79AE-A357-084A-33D6-F454801F2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5DE028-11FF-ABCB-17CC-887CDF12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BACA7D-D092-3A8D-B9DA-F5C8DF1CB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631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76BB1D-D412-D89F-CB13-1F4C809A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9E19DA-AF2F-FC22-F550-7CCCF7573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8F776-78A8-1CE7-1C4F-73C0C601FF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E770CE-85D1-9C6E-333F-B9A4DC027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28EEE8-A415-A19A-B0F3-C1A7C23A9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64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1EB802A-39D1-C010-7157-8A6DA38225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311AA3-8562-A098-A62F-77DC2F05E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56D097-62A0-FFBA-AC8F-ADED70B9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841DA-D871-D650-96A6-18388185F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0A9C4D-6375-4053-F08F-6A538FA1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06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E97557-9EA2-D800-8C1F-BBB8EFBF4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1A761B-8FF3-E262-78E2-A7D3C530D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96976-BD6A-20C0-03E7-5D74A3B9A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EF1FB-AA10-C94B-88E4-661CFA32933F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7DB543-45B5-BB9E-0EE6-472D5336A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50462B-D9B0-8775-2E77-7A76C2535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F4BDB-B126-6744-B36C-AC35860094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88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394D751F-B8B9-9426-AE8D-929EB70B9C5F}"/>
              </a:ext>
            </a:extLst>
          </p:cNvPr>
          <p:cNvSpPr txBox="1"/>
          <p:nvPr/>
        </p:nvSpPr>
        <p:spPr>
          <a:xfrm>
            <a:off x="1780721" y="4125893"/>
            <a:ext cx="8630555" cy="84729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fr-FR" sz="1600" dirty="0">
                <a:latin typeface="Century Gothic" panose="020B0502020202020204" pitchFamily="34" charset="0"/>
              </a:rPr>
              <a:t>Prénom et nom Auteurs – Co-auteurs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3D8188-3B7B-B63F-6344-A2CC8DD97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721" y="2451101"/>
            <a:ext cx="8630556" cy="15154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B2EBB8-FD2A-4B83-F816-602A4BCE6E14}"/>
              </a:ext>
            </a:extLst>
          </p:cNvPr>
          <p:cNvSpPr/>
          <p:nvPr/>
        </p:nvSpPr>
        <p:spPr>
          <a:xfrm>
            <a:off x="5105399" y="5262646"/>
            <a:ext cx="1981202" cy="7190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Taille max logo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366176-347D-4C57-A17C-59FA3D1AD8E4}"/>
              </a:ext>
            </a:extLst>
          </p:cNvPr>
          <p:cNvSpPr txBox="1"/>
          <p:nvPr/>
        </p:nvSpPr>
        <p:spPr>
          <a:xfrm>
            <a:off x="1853714" y="6262589"/>
            <a:ext cx="8484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fr-FR" sz="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 congrès de la SELF – Nantes – Septembre 2026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23AD68C-AA96-B3B4-2D1A-D3C7FFBC23A9}"/>
              </a:ext>
            </a:extLst>
          </p:cNvPr>
          <p:cNvSpPr txBox="1"/>
          <p:nvPr/>
        </p:nvSpPr>
        <p:spPr>
          <a:xfrm>
            <a:off x="1803255" y="2627864"/>
            <a:ext cx="8516040" cy="119027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Gill Sans MT" panose="020B0502020104020203" pitchFamily="34" charset="77"/>
              </a:rPr>
              <a:t>Titre de la communication / table ronde / symposium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1A5E75-296F-07B6-0FDC-6D25838B4D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031"/>
          <a:stretch>
            <a:fillRect/>
          </a:stretch>
        </p:blipFill>
        <p:spPr>
          <a:xfrm>
            <a:off x="3295650" y="12701"/>
            <a:ext cx="8896350" cy="2438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CCE679-21A0-633E-9F06-A74543945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25" y="375105"/>
            <a:ext cx="1582361" cy="160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7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C5332-3849-C837-0889-7E8AD0C97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33D1ABA5-7386-6E74-9AF4-6778CF58340A}"/>
              </a:ext>
            </a:extLst>
          </p:cNvPr>
          <p:cNvSpPr txBox="1"/>
          <p:nvPr/>
        </p:nvSpPr>
        <p:spPr>
          <a:xfrm>
            <a:off x="653827" y="1615148"/>
            <a:ext cx="4939991" cy="416026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CH" sz="1600" b="1" cap="all" dirty="0">
                <a:solidFill>
                  <a:srgbClr val="229998"/>
                </a:solidFill>
                <a:latin typeface="Gill Sans MT" panose="020B0502020104020203" pitchFamily="34" charset="77"/>
              </a:rPr>
              <a:t>Conditions de mise en œuvre (SOUS titre)</a:t>
            </a:r>
            <a:endParaRPr lang="fr-FR" sz="1600" b="1" cap="all" dirty="0">
              <a:solidFill>
                <a:srgbClr val="229998"/>
              </a:solidFill>
              <a:latin typeface="Gill Sans MT" panose="020B0502020104020203" pitchFamily="34" charset="77"/>
            </a:endParaRPr>
          </a:p>
          <a:p>
            <a:endParaRPr lang="fr-FR" dirty="0"/>
          </a:p>
          <a:p>
            <a:r>
              <a:rPr lang="fr-FR" sz="1400" dirty="0">
                <a:highlight>
                  <a:srgbClr val="FFFF00"/>
                </a:highlight>
                <a:latin typeface="Century Gothic" panose="020B0502020202020204" pitchFamily="34" charset="0"/>
              </a:rPr>
              <a:t>Texte : taille police entre 12 et 14</a:t>
            </a:r>
          </a:p>
          <a:p>
            <a:endParaRPr lang="fr-FR" sz="1400" dirty="0">
              <a:latin typeface="Century Gothic" panose="020B0502020202020204" pitchFamily="34" charset="0"/>
            </a:endParaRPr>
          </a:p>
          <a:p>
            <a:r>
              <a:rPr lang="fr-FR" sz="1400" dirty="0">
                <a:latin typeface="Century Gothic" panose="020B0502020202020204" pitchFamily="34" charset="0"/>
              </a:rPr>
              <a:t>Décrire les conditions de mise en œuvre et les équipements à mobiliser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Century Gothic" panose="020B0502020202020204" pitchFamily="34" charset="0"/>
              </a:rPr>
              <a:t>Décrire les conditions de mise en œuvre et les équipements à mobiliser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FA9CD6-500D-F99D-0C33-A5324BF38557}"/>
              </a:ext>
            </a:extLst>
          </p:cNvPr>
          <p:cNvSpPr txBox="1"/>
          <p:nvPr/>
        </p:nvSpPr>
        <p:spPr>
          <a:xfrm>
            <a:off x="1837980" y="472191"/>
            <a:ext cx="851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Gill Sans MT" panose="020B0502020104020203" pitchFamily="34" charset="77"/>
              </a:rPr>
              <a:t>Titre de la planche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B7A74D4-562C-E5D1-1B57-422B9F8C8BA7}"/>
              </a:ext>
            </a:extLst>
          </p:cNvPr>
          <p:cNvSpPr txBox="1"/>
          <p:nvPr/>
        </p:nvSpPr>
        <p:spPr>
          <a:xfrm>
            <a:off x="6598182" y="1615148"/>
            <a:ext cx="4939991" cy="416026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CH" sz="1600" b="1" cap="all" dirty="0">
                <a:solidFill>
                  <a:srgbClr val="229998"/>
                </a:solidFill>
                <a:latin typeface="Gill Sans MT" panose="020B0502020104020203" pitchFamily="34" charset="77"/>
              </a:rPr>
              <a:t>Conditions de </a:t>
            </a:r>
            <a:r>
              <a:rPr lang="fr-FR" sz="1600" b="1" cap="all" dirty="0">
                <a:solidFill>
                  <a:srgbClr val="229998"/>
                </a:solidFill>
                <a:latin typeface="Gill Sans MT" panose="020B0502020104020203" pitchFamily="34" charset="77"/>
              </a:rPr>
              <a:t>Réalisation</a:t>
            </a:r>
          </a:p>
          <a:p>
            <a:endParaRPr lang="fr-FR" sz="1400" dirty="0">
              <a:latin typeface="Century Gothic" panose="020B0502020202020204" pitchFamily="34" charset="0"/>
            </a:endParaRPr>
          </a:p>
          <a:p>
            <a:r>
              <a:rPr lang="fr-FR" sz="1400" dirty="0">
                <a:latin typeface="Century Gothic" panose="020B0502020202020204" pitchFamily="34" charset="0"/>
              </a:rPr>
              <a:t>Décrire les conditions de mise en œuvre et les équipements à mobiliser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Century Gothic" panose="020B0502020202020204" pitchFamily="34" charset="0"/>
              </a:rPr>
              <a:t>Décrire les conditions de mise en œuvre et les équipements à mobiliser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179A5D6-6771-4A64-D2A1-C9F6E5B86155}"/>
              </a:ext>
            </a:extLst>
          </p:cNvPr>
          <p:cNvGrpSpPr/>
          <p:nvPr/>
        </p:nvGrpSpPr>
        <p:grpSpPr>
          <a:xfrm>
            <a:off x="11147719" y="6083820"/>
            <a:ext cx="864321" cy="658839"/>
            <a:chOff x="11147719" y="6083820"/>
            <a:chExt cx="864321" cy="65883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9221A44-6ACE-0B11-0173-ABD662CB9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01986" y="6083820"/>
              <a:ext cx="810054" cy="606357"/>
            </a:xfrm>
            <a:prstGeom prst="rect">
              <a:avLst/>
            </a:prstGeom>
          </p:spPr>
        </p:pic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1A464D9-F7F3-0D4F-FF1A-8B6735974EB7}"/>
                </a:ext>
              </a:extLst>
            </p:cNvPr>
            <p:cNvSpPr/>
            <p:nvPr/>
          </p:nvSpPr>
          <p:spPr>
            <a:xfrm>
              <a:off x="11147719" y="6379897"/>
              <a:ext cx="356839" cy="362762"/>
            </a:xfrm>
            <a:prstGeom prst="ellipse">
              <a:avLst/>
            </a:prstGeom>
            <a:noFill/>
            <a:ln w="12700">
              <a:solidFill>
                <a:srgbClr val="FFD71B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fld id="{ECAB5629-F840-F243-85E4-FB5D175DCB19}" type="slidenum">
                <a:rPr lang="fr-FR" sz="1200" b="1" smtClean="0">
                  <a:solidFill>
                    <a:schemeClr val="tx1"/>
                  </a:solidFill>
                </a:rPr>
                <a:t>2</a:t>
              </a:fld>
              <a:endParaRPr lang="fr-FR" sz="12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A497E1FE-D4E7-659D-13C0-957CE788511E}"/>
                </a:ext>
              </a:extLst>
            </p:cNvPr>
            <p:cNvGrpSpPr/>
            <p:nvPr/>
          </p:nvGrpSpPr>
          <p:grpSpPr>
            <a:xfrm>
              <a:off x="11147719" y="6176625"/>
              <a:ext cx="356839" cy="566034"/>
              <a:chOff x="11147719" y="6176625"/>
              <a:chExt cx="356839" cy="566034"/>
            </a:xfrm>
          </p:grpSpPr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B8A7A57B-5C31-B2B3-AB0E-0AF0C5120650}"/>
                  </a:ext>
                </a:extLst>
              </p:cNvPr>
              <p:cNvSpPr/>
              <p:nvPr/>
            </p:nvSpPr>
            <p:spPr>
              <a:xfrm>
                <a:off x="11147719" y="6379897"/>
                <a:ext cx="356839" cy="362762"/>
              </a:xfrm>
              <a:prstGeom prst="ellipse">
                <a:avLst/>
              </a:prstGeom>
              <a:noFill/>
              <a:ln w="12700">
                <a:solidFill>
                  <a:srgbClr val="FFD71B"/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fr-FR" sz="12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E8365F71-8B7C-5F92-0EB8-834A688484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26138" y="6176625"/>
                <a:ext cx="0" cy="198044"/>
              </a:xfrm>
              <a:prstGeom prst="line">
                <a:avLst/>
              </a:prstGeom>
              <a:ln w="12700">
                <a:solidFill>
                  <a:srgbClr val="FFD7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78493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85961-61ED-2991-5AF8-34B3640C9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D143295A-E7DD-7BCD-6946-B7639D533A57}"/>
              </a:ext>
            </a:extLst>
          </p:cNvPr>
          <p:cNvSpPr txBox="1"/>
          <p:nvPr/>
        </p:nvSpPr>
        <p:spPr>
          <a:xfrm>
            <a:off x="653827" y="1615148"/>
            <a:ext cx="10884346" cy="416026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CH" sz="1600" b="1" cap="all" dirty="0">
                <a:solidFill>
                  <a:srgbClr val="229998"/>
                </a:solidFill>
                <a:latin typeface="Gill Sans MT" panose="020B0502020104020203" pitchFamily="34" charset="77"/>
              </a:rPr>
              <a:t>Conditions de mise en œuvre (SOUS titre)</a:t>
            </a:r>
            <a:endParaRPr lang="fr-FR" sz="1600" b="1" cap="all" dirty="0">
              <a:solidFill>
                <a:srgbClr val="229998"/>
              </a:solidFill>
              <a:latin typeface="Gill Sans MT" panose="020B0502020104020203" pitchFamily="34" charset="77"/>
            </a:endParaRPr>
          </a:p>
          <a:p>
            <a:endParaRPr lang="fr-FR" dirty="0"/>
          </a:p>
          <a:p>
            <a:r>
              <a:rPr lang="fr-FR" sz="1400" dirty="0">
                <a:highlight>
                  <a:srgbClr val="FFFF00"/>
                </a:highlight>
                <a:latin typeface="Century Gothic" panose="020B0502020202020204" pitchFamily="34" charset="0"/>
              </a:rPr>
              <a:t>Texte : taille police entre 12 et 14</a:t>
            </a:r>
          </a:p>
          <a:p>
            <a:endParaRPr lang="fr-FR" sz="1400" dirty="0">
              <a:latin typeface="Century Gothic" panose="020B0502020202020204" pitchFamily="34" charset="0"/>
            </a:endParaRPr>
          </a:p>
          <a:p>
            <a:r>
              <a:rPr lang="fr-FR" sz="1400" dirty="0">
                <a:latin typeface="Century Gothic" panose="020B0502020202020204" pitchFamily="34" charset="0"/>
              </a:rPr>
              <a:t>Décrire les conditions de mise en œuvre et les équipements à mobiliser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latin typeface="Century Gothic" panose="020B0502020202020204" pitchFamily="34" charset="0"/>
              </a:rPr>
              <a:t>Décrire les conditions de mise en œuvre et les équipements à mobiliser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87C9BE-6585-CAE5-53D1-6D3D4E2CEED0}"/>
              </a:ext>
            </a:extLst>
          </p:cNvPr>
          <p:cNvSpPr txBox="1"/>
          <p:nvPr/>
        </p:nvSpPr>
        <p:spPr>
          <a:xfrm>
            <a:off x="1837980" y="472191"/>
            <a:ext cx="851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Gill Sans MT" panose="020B0502020104020203" pitchFamily="34" charset="77"/>
              </a:rPr>
              <a:t>Titre de la planche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BDB75D-D0A0-492C-CDB0-9A0553FE176E}"/>
              </a:ext>
            </a:extLst>
          </p:cNvPr>
          <p:cNvGrpSpPr/>
          <p:nvPr/>
        </p:nvGrpSpPr>
        <p:grpSpPr>
          <a:xfrm>
            <a:off x="11147719" y="6083820"/>
            <a:ext cx="864321" cy="658839"/>
            <a:chOff x="11147719" y="6083820"/>
            <a:chExt cx="864321" cy="65883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9F6DF7C-2BB7-E95F-E1F5-943FB9ABF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01986" y="6083820"/>
              <a:ext cx="810054" cy="606357"/>
            </a:xfrm>
            <a:prstGeom prst="rect">
              <a:avLst/>
            </a:prstGeom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206292F-69F6-D83D-8A2A-768DB64DC01B}"/>
                </a:ext>
              </a:extLst>
            </p:cNvPr>
            <p:cNvSpPr/>
            <p:nvPr/>
          </p:nvSpPr>
          <p:spPr>
            <a:xfrm>
              <a:off x="11147719" y="6379897"/>
              <a:ext cx="356839" cy="362762"/>
            </a:xfrm>
            <a:prstGeom prst="ellipse">
              <a:avLst/>
            </a:prstGeom>
            <a:noFill/>
            <a:ln w="12700">
              <a:solidFill>
                <a:srgbClr val="FFD71B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fld id="{ECAB5629-F840-F243-85E4-FB5D175DCB19}" type="slidenum">
                <a:rPr lang="fr-FR" sz="1200" b="1" smtClean="0">
                  <a:solidFill>
                    <a:schemeClr val="tx1"/>
                  </a:solidFill>
                </a:rPr>
                <a:t>3</a:t>
              </a:fld>
              <a:endParaRPr lang="fr-FR" sz="1200" b="1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E1D0B294-0495-6A84-7993-C40F8C07F481}"/>
                </a:ext>
              </a:extLst>
            </p:cNvPr>
            <p:cNvGrpSpPr/>
            <p:nvPr/>
          </p:nvGrpSpPr>
          <p:grpSpPr>
            <a:xfrm>
              <a:off x="11147719" y="6176625"/>
              <a:ext cx="356839" cy="566034"/>
              <a:chOff x="11147719" y="6176625"/>
              <a:chExt cx="356839" cy="566034"/>
            </a:xfrm>
          </p:grpSpPr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DCE268F6-1F09-6DB4-8660-13AB47874C83}"/>
                  </a:ext>
                </a:extLst>
              </p:cNvPr>
              <p:cNvSpPr/>
              <p:nvPr/>
            </p:nvSpPr>
            <p:spPr>
              <a:xfrm>
                <a:off x="11147719" y="6379897"/>
                <a:ext cx="356839" cy="362762"/>
              </a:xfrm>
              <a:prstGeom prst="ellipse">
                <a:avLst/>
              </a:prstGeom>
              <a:noFill/>
              <a:ln w="12700">
                <a:solidFill>
                  <a:srgbClr val="FFD71B"/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fr-FR" sz="12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D5EECB30-B2DB-CCB4-10D9-EF93465F83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26138" y="6176625"/>
                <a:ext cx="0" cy="198044"/>
              </a:xfrm>
              <a:prstGeom prst="line">
                <a:avLst/>
              </a:prstGeom>
              <a:ln w="12700">
                <a:solidFill>
                  <a:srgbClr val="FFD7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29746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85F7303-155C-FCDF-6442-CE9FF94E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>
            <a:extLst>
              <a:ext uri="{FF2B5EF4-FFF2-40B4-BE49-F238E27FC236}">
                <a16:creationId xmlns:a16="http://schemas.microsoft.com/office/drawing/2014/main" id="{E7DBAA23-175B-F34D-226C-49C658F14B68}"/>
              </a:ext>
            </a:extLst>
          </p:cNvPr>
          <p:cNvSpPr txBox="1"/>
          <p:nvPr/>
        </p:nvSpPr>
        <p:spPr>
          <a:xfrm>
            <a:off x="2128822" y="3205324"/>
            <a:ext cx="7934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rgbClr val="229998"/>
                </a:solidFill>
                <a:latin typeface="Gill Sans MT" panose="020B0502020104020203" pitchFamily="34" charset="77"/>
                <a:cs typeface="Arial Black" panose="020B0604020202020204" pitchFamily="34" charset="0"/>
              </a:rPr>
              <a:t>Merci de votre attention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A4B61B-36FE-8177-C334-14E852CC4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962" y="5934402"/>
            <a:ext cx="714077" cy="8107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9AD78A-DD42-0420-FFCB-78910E971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242" y="4231745"/>
            <a:ext cx="5327915" cy="17587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0DF9E1-ED39-5364-9C22-06D754C61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70241"/>
            <a:ext cx="2795439" cy="283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911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4395</TotalTime>
  <Words>153</Words>
  <Application>Microsoft Office PowerPoint</Application>
  <PresentationFormat>Grand écran</PresentationFormat>
  <Paragraphs>49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Century Gothic</vt:lpstr>
      <vt:lpstr>Gill Sans MT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Florian POIRIER</dc:creator>
  <cp:lastModifiedBy>Charleen NEDEY</cp:lastModifiedBy>
  <cp:revision>34</cp:revision>
  <dcterms:created xsi:type="dcterms:W3CDTF">2026-07-21T12:46:51Z</dcterms:created>
  <dcterms:modified xsi:type="dcterms:W3CDTF">2026-09-04T09:43:20Z</dcterms:modified>
</cp:coreProperties>
</file>